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7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7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6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7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8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3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2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4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0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1606-6D63-3D4C-A512-640A6F7DA37B}" type="datetimeFigureOut">
              <a:rPr lang="pl-PL" smtClean="0"/>
              <a:t>28.02.2023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0F70E-6601-0241-87D3-C852E9954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7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az 4" descr="agh mapa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47"/>
          <a:stretch/>
        </p:blipFill>
        <p:spPr>
          <a:xfrm>
            <a:off x="0" y="409904"/>
            <a:ext cx="9144000" cy="552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979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Company>@home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Bodzoń-Kułowska</dc:creator>
  <cp:lastModifiedBy>Anna Bodzoń-Kułakowska</cp:lastModifiedBy>
  <cp:revision>3</cp:revision>
  <dcterms:created xsi:type="dcterms:W3CDTF">2014-09-03T09:58:40Z</dcterms:created>
  <dcterms:modified xsi:type="dcterms:W3CDTF">2023-02-28T08:33:32Z</dcterms:modified>
</cp:coreProperties>
</file>